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8FD01C-2702-2351-48EE-E4F5E0BE2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56647F5-7515-C783-BB82-D9A12038D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5D486B-A964-6EEB-F16F-6FC19B07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306953-F639-8D43-870A-ECFD45D9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0A3E5A-B45D-0E58-4D24-A69B863C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72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B68CA-6BCB-F4F0-7B74-C219EE16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FA0192-BA14-4FA6-E95B-DFB90DD57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BF25E-79CD-EDDB-A9D9-34793425F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9A9CC7-916C-4BBC-D4CF-0DDD5045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AB11B-283E-7BC4-B7D9-77950972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21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D376B1-8394-75A8-8277-1BD579783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BA0783-2F67-33AC-3CF7-87257314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51656E-1746-C04C-EC63-584FF222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E9F2B4-FBA0-0006-D351-7EC52388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05BB4-C69E-F62E-7EA5-CEED44DC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88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826BB4-BCD3-9596-E7C5-49669D23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33A7E0-5514-0395-C2C8-45FA7F082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A1998D-0B40-3DEC-4302-B53340779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07C20D-796D-11D1-192B-A462630B8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4AF01A-C3BA-B051-BEF3-82CB79D3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11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10BF8-90A6-DE75-6A6D-252F53B1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51C011-175F-8E9C-0DBC-962BB283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66178-E191-59E4-8EE5-58A176C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64927A-402B-EECD-57D4-F830AF9C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CA5B7C-E428-8300-6577-2380CC7D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58BFB-B297-9B37-BD64-47E2DB5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2B7714-BDFE-19E6-5F47-884BF280E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0ADE28F-B976-2BB2-1DDC-DF50F8A3E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93452D-B8AE-376D-0792-7804F0C77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A5CC93-B239-EEA7-D842-889C38DF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639FFE-CAFE-619C-ECF9-877A2616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50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78AF2E-F981-87C8-7787-145AA23C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7F943A-5742-A9E5-BD64-DCB717D29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DFE429-FE70-3E18-5096-5EFDB4A32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26400E8-4516-243E-759F-30F055D09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95FAED5-7275-4300-E1D8-9BE010B7C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96F807-4194-B2ED-A6D3-1554962C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65140D-5709-C59A-C929-9459305E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1057AA-772A-6C1F-610D-0DF88A329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17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6927D1-72C2-C02E-E6FE-C2282D6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2DF5AB4-93D7-4CC6-C106-E9D2A9331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267409E-17B2-91FC-E8A2-695810C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D602E8-E0DB-B705-82A4-44462426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4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531F6E9-DE92-1857-00C9-7602D3B7B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F026379-8B58-F27C-2331-32C21700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1182A0-498D-B465-6E92-716AA26C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23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91D407-CBFB-4C34-706C-6419A2BF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E8CE7B-00ED-C69A-E6AB-CE570B0D1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A37A00-DD76-EF09-F607-1533C6A0B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662960-5D55-0AD3-F872-7E3DAB99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74C970-BC9D-C8D6-71F6-E4B92F1A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679003-A367-9EFD-CEEE-E348E15E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65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6A50EA-F77C-F909-FD01-3F6DC6B0B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826C49-517F-BC2A-CB1B-94DF7BC76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771839-C975-1156-5C06-655A7648A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4FBD55-79C9-E3AF-C7B4-5B130157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C7F2B0-AEB3-C3C4-5DCF-451D4CE8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62000A-3160-5DC5-07A9-061E09C83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99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081A35-2EEE-572F-A644-A3D4224AF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D10D27-94B9-9047-31A4-7106F4261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D10EF6-4DBF-EE5F-C682-7A9DB3737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48B4-0689-4F81-A8C7-D7F68ED8410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7D3DDF-9157-BAD1-B61A-91653D8DB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568CAE-8D43-DA0E-EB37-79B26929D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550BB-3249-4F08-93C7-8CF29EB5C8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8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88833-DB63-ED48-A8D3-6BA9507D8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股票基础知识培训课程（一）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51B1417-22EB-8C71-F6ED-93F41E81EE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668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7E64D-B912-D1DF-6273-F3631EE6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09" y="209952"/>
            <a:ext cx="8952381" cy="6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1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0CDCBF-E124-228B-BF6F-228CD64F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62" y="200428"/>
            <a:ext cx="8990476" cy="6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65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427DE3-A79F-C73A-267D-643EEAC60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62" y="195666"/>
            <a:ext cx="8990476" cy="6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6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18AC47-05C0-6218-A6DA-5597F65F0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214714"/>
            <a:ext cx="9000000" cy="6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9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D4C27A-795A-0C22-F3AD-DC5EDED88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33" y="195666"/>
            <a:ext cx="8933333" cy="6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08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AF5EE20-F6BA-F642-CA54-27B30A0F5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62" y="186143"/>
            <a:ext cx="8990476" cy="6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31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64CFFCF-4A69-4698-B9C8-DAA9CFE1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62" y="195666"/>
            <a:ext cx="8990476" cy="6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9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65748E6-7B8D-E77C-B9EA-4BB0D9779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381" y="195666"/>
            <a:ext cx="8895238" cy="6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31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B54704-818B-166A-5402-9FB848A4D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47" y="229000"/>
            <a:ext cx="8961905" cy="6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57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6952EC-5640-6B43-C75D-5C1F0C6D4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86" y="190905"/>
            <a:ext cx="8971428" cy="6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7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40E976-0753-18D4-A1B5-1E26CEDB7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385BC45-0526-63D0-553C-22ECA65A9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43454"/>
            <a:ext cx="10027721" cy="5833509"/>
          </a:xfrm>
        </p:spPr>
      </p:pic>
    </p:spTree>
    <p:extLst>
      <p:ext uri="{BB962C8B-B14F-4D97-AF65-F5344CB8AC3E}">
        <p14:creationId xmlns:p14="http://schemas.microsoft.com/office/powerpoint/2010/main" val="1091468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417B61-FD67-1019-5F42-8DE94531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38" y="195666"/>
            <a:ext cx="9009524" cy="6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26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0411BC-2206-884A-2CDB-66B3DC8C8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24" y="190905"/>
            <a:ext cx="8980952" cy="6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51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DD239AB-BE9D-DBE1-6FF5-393BF9483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38" y="205190"/>
            <a:ext cx="9009524" cy="6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02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5D25DFF-EB43-25BB-A70E-75FF8DD1D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219476"/>
            <a:ext cx="9000000" cy="6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8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2E6E44C-8ACD-001D-8AD6-1DAFE89E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186143"/>
            <a:ext cx="9000000" cy="6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77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029878-6367-A50B-BC1F-00DED3293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09" y="200428"/>
            <a:ext cx="8952381" cy="6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3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DA3F6-92A2-E554-EE87-5E8AD2261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5257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       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          </a:t>
            </a:r>
            <a:r>
              <a:rPr lang="zh-CN" altLang="en-US" dirty="0"/>
              <a:t>股票培训课程一结束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3B04C5-BD9C-8EB1-08B0-835D327FA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57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3CCE45-5D1B-50D5-DF00-F171987A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57" y="319476"/>
            <a:ext cx="8914286" cy="6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60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F6CF25-16A7-0FF1-6388-0D3B7EBA5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047" y="400428"/>
            <a:ext cx="8761905" cy="6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6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8B40DF-9773-C734-E269-69F72DD63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86" y="462333"/>
            <a:ext cx="8971428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0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DA3CC9-10FC-F92D-03A7-5B42251E5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813" y="412369"/>
            <a:ext cx="9000000" cy="622857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A46B25A-0C1E-5E43-9BC8-C8A0B8E8189A}"/>
              </a:ext>
            </a:extLst>
          </p:cNvPr>
          <p:cNvSpPr/>
          <p:nvPr/>
        </p:nvSpPr>
        <p:spPr>
          <a:xfrm>
            <a:off x="3133817" y="1393794"/>
            <a:ext cx="843379" cy="4083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2015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CEA0690-F86E-E6F2-2F9F-6BB5F00D0913}"/>
              </a:ext>
            </a:extLst>
          </p:cNvPr>
          <p:cNvSpPr/>
          <p:nvPr/>
        </p:nvSpPr>
        <p:spPr>
          <a:xfrm>
            <a:off x="6871318" y="1802168"/>
            <a:ext cx="674702" cy="3462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2015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9C2675F-3AD2-F684-E92D-587E5F8E2C60}"/>
              </a:ext>
            </a:extLst>
          </p:cNvPr>
          <p:cNvSpPr/>
          <p:nvPr/>
        </p:nvSpPr>
        <p:spPr>
          <a:xfrm>
            <a:off x="3639845" y="3595456"/>
            <a:ext cx="719091" cy="3284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2015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6AC9B1B-E405-8536-205D-F0C3AD7873B8}"/>
              </a:ext>
            </a:extLst>
          </p:cNvPr>
          <p:cNvSpPr/>
          <p:nvPr/>
        </p:nvSpPr>
        <p:spPr>
          <a:xfrm>
            <a:off x="4891596" y="5069150"/>
            <a:ext cx="692458" cy="328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2015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0584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6F92BA-72D0-E38E-02E7-55D1C791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57" y="514714"/>
            <a:ext cx="8914286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5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E164DD-4104-856E-1989-8097D5BF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09" y="195666"/>
            <a:ext cx="8952381" cy="6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78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2EA5A04-3B05-9FA4-9A88-44312B6BF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47" y="371857"/>
            <a:ext cx="8961905" cy="6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01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24</Words>
  <Application>Microsoft Office PowerPoint</Application>
  <PresentationFormat>宽屏</PresentationFormat>
  <Paragraphs>6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0" baseType="lpstr">
      <vt:lpstr>等线</vt:lpstr>
      <vt:lpstr>等线 Light</vt:lpstr>
      <vt:lpstr>Arial</vt:lpstr>
      <vt:lpstr>Office 主题​​</vt:lpstr>
      <vt:lpstr>股票基础知识培训课程（一）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股票培训课程一结束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股票基础知识培训课程（一）</dc:title>
  <dc:creator>dHP</dc:creator>
  <cp:lastModifiedBy>dHP</cp:lastModifiedBy>
  <cp:revision>4</cp:revision>
  <dcterms:created xsi:type="dcterms:W3CDTF">2023-11-07T10:08:05Z</dcterms:created>
  <dcterms:modified xsi:type="dcterms:W3CDTF">2023-11-07T12:46:53Z</dcterms:modified>
</cp:coreProperties>
</file>